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0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1C19"/>
    <a:srgbClr val="1142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04"/>
    <p:restoredTop sz="94665"/>
  </p:normalViewPr>
  <p:slideViewPr>
    <p:cSldViewPr snapToGrid="0">
      <p:cViewPr varScale="1">
        <p:scale>
          <a:sx n="104" d="100"/>
          <a:sy n="104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56492-7ECA-2AA7-E5BB-543E62E47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C7AC22-E78E-6E6D-3182-87FFFAA9E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5BFF93-DCCE-E954-FA8D-2746AAF9C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9669A0-AA2C-97EE-4E45-5E7256F1D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9AEB92-92F9-6EB6-EE46-CFE9B0825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507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937ADD-568A-6262-029D-C2A55E151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A7221C-AB01-384C-B0B7-F7CCA6052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226E3F-8A33-346D-DD2B-C96E2B12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356F6D-033F-7125-EAFF-1D1FD518F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B0973B-E6ED-7A5A-E68F-3C221988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70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60B68-FB80-FA9A-1DA7-98291D31B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F3AE44-FEC5-7573-828E-36C3FE5A0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EDE525-886B-CC13-655A-D73835B0C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7D2BDB-C4BB-B067-7D9B-6E3EED02D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CC8A01-6AAC-F34C-BD69-40416972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559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0CAC2E-459E-E3BB-7578-14B2678D1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8395E2-A84E-3BD7-E384-56E4B6CF1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987FB86-4E43-2BE1-B9B0-7ADA66CDA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A0FDD2-C167-F458-9068-7AF99803E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625B6F-E05E-EA10-DC3D-AD9BBA563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5BF882-B142-94AF-22D6-DC2C76CF0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93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645E6-A0D0-5EA9-9B02-6B6E07814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B500EE-AECA-B99B-AF47-A7169E9F3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E85109-B0F9-E77A-887E-030D4026D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941C66D-8132-AF9C-FB14-69D58C106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7F26E66-F86E-C380-97D1-E3A27FC607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D6CB4B3-DC26-45EC-6A44-863D56FA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EA3E4C5-E37D-B1C4-8BFC-FF7FA1CDC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BB64B53-7026-51A5-E22A-E2D66F23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3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A7AE56-07FF-B0EF-DA9D-C0C0888A8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0169490-72A1-BDC0-20EB-BAEF5571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3856FC-8AEF-E094-FB71-9F62DD67D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D09F50F-CCB8-FD3C-6DCE-4353940D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318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ADC6824-21F3-0355-4141-C0D0493B2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44416-FD2F-92F2-D420-3218E95D6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CD86CF-C7AF-12CA-FC74-C04BEF914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00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E4EE44-BC62-D762-EDA2-9533E04B8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7EFF3D-9002-C59B-4CA2-9E84334F3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7699C7A-04FA-DF13-2789-C1DE6E231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ACA41B-9DE6-711E-B3FE-2846FB2A1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317963-AFA8-6305-1CA3-C9EB1FBCE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ED6DCE-D5F7-460B-2AE7-0C7EBED25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240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93C69-4C1D-CAC9-0401-480F991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9E3257-82AD-7CE3-09B6-494503B30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AC7D67-7DE8-F865-6434-E4DD72110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2E0C9B-F3CA-9214-C457-EEBA59152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A11253-2BD5-7FF5-3B87-5D215EA58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183738-9767-CBEC-04E2-546967AA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99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EE08D-CA3B-CCBE-174B-C908ED855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AC552F6-F17E-F7B0-F017-69F5D3FC7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F641C1-EB27-7B26-3FB9-949C55664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F83294-1C52-4AE3-9161-01ABFA912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E78FDB-9C1B-A106-58B1-474704119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45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80A32D-AB8B-A506-DC08-BACAD3E1C7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7AF4C8E-7E3D-6FF5-E1B6-D51D50821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2DF12F-A4E2-207C-4465-C8B7C9CA0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0C44F9-22B5-6915-7822-FD0E90C29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550C91-7DB3-762C-3728-E1BC609A3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3132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04E08B0-B407-C876-F76E-46527315B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3BE779-80DB-10F0-4C38-04B447C65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7CE41F-6707-A759-C7A7-EC1EB5139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02F00-1E25-2C43-823F-20086578A828}" type="datetimeFigureOut">
              <a:rPr lang="pt-BR" smtClean="0"/>
              <a:t>22/07/2025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E1A93C-4C18-D7BE-0B02-685B075C84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C1B885-D66B-9B77-768A-4425FF7FB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54192-8478-4548-86FC-E3357E6EF5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936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120E31BD-4E1A-01B1-211B-3B194435D8F0}"/>
              </a:ext>
            </a:extLst>
          </p:cNvPr>
          <p:cNvSpPr txBox="1"/>
          <p:nvPr/>
        </p:nvSpPr>
        <p:spPr>
          <a:xfrm>
            <a:off x="2705322" y="2455384"/>
            <a:ext cx="90375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5000" dirty="0">
                <a:solidFill>
                  <a:srgbClr val="11426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</a:t>
            </a:r>
          </a:p>
          <a:p>
            <a:pPr defTabSz="457200"/>
            <a:r>
              <a:rPr lang="pt-BR" sz="5000" b="1" dirty="0">
                <a:solidFill>
                  <a:srgbClr val="11426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APRESENTAÇÃO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DD1CB59-7AAD-56F8-8D07-1BACA1EDB056}"/>
              </a:ext>
            </a:extLst>
          </p:cNvPr>
          <p:cNvSpPr/>
          <p:nvPr/>
        </p:nvSpPr>
        <p:spPr>
          <a:xfrm>
            <a:off x="2820893" y="3225439"/>
            <a:ext cx="9347469" cy="45719"/>
          </a:xfrm>
          <a:prstGeom prst="rect">
            <a:avLst/>
          </a:prstGeom>
          <a:solidFill>
            <a:srgbClr val="9A1C19"/>
          </a:solidFill>
          <a:ln w="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D3C584E-CF70-B7C5-8F4B-26165CE4281B}"/>
              </a:ext>
            </a:extLst>
          </p:cNvPr>
          <p:cNvSpPr txBox="1"/>
          <p:nvPr/>
        </p:nvSpPr>
        <p:spPr>
          <a:xfrm>
            <a:off x="2820893" y="5142840"/>
            <a:ext cx="146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tx2">
                    <a:lumMod val="75000"/>
                  </a:schemeClr>
                </a:solidFill>
              </a:rPr>
              <a:t>Apresentador</a:t>
            </a:r>
          </a:p>
        </p:txBody>
      </p:sp>
    </p:spTree>
    <p:extLst>
      <p:ext uri="{BB962C8B-B14F-4D97-AF65-F5344CB8AC3E}">
        <p14:creationId xmlns:p14="http://schemas.microsoft.com/office/powerpoint/2010/main" val="1018764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0335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20E31BD-4E1A-01B1-211B-3B194435D8F0}"/>
              </a:ext>
            </a:extLst>
          </p:cNvPr>
          <p:cNvSpPr txBox="1"/>
          <p:nvPr/>
        </p:nvSpPr>
        <p:spPr>
          <a:xfrm>
            <a:off x="2705322" y="2455384"/>
            <a:ext cx="90375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5000" dirty="0" smtClean="0">
                <a:solidFill>
                  <a:srgbClr val="11426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Obrigado!</a:t>
            </a:r>
            <a:endParaRPr lang="pt-BR" sz="5000" dirty="0">
              <a:solidFill>
                <a:srgbClr val="11426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DD1CB59-7AAD-56F8-8D07-1BACA1EDB056}"/>
              </a:ext>
            </a:extLst>
          </p:cNvPr>
          <p:cNvSpPr/>
          <p:nvPr/>
        </p:nvSpPr>
        <p:spPr>
          <a:xfrm>
            <a:off x="2820893" y="3225439"/>
            <a:ext cx="9347469" cy="45719"/>
          </a:xfrm>
          <a:prstGeom prst="rect">
            <a:avLst/>
          </a:prstGeom>
          <a:solidFill>
            <a:srgbClr val="9A1C19"/>
          </a:solidFill>
          <a:ln w="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715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6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Amaral</dc:creator>
  <cp:lastModifiedBy>Laura Jordan Lupo</cp:lastModifiedBy>
  <cp:revision>64</cp:revision>
  <dcterms:created xsi:type="dcterms:W3CDTF">2024-10-10T11:34:41Z</dcterms:created>
  <dcterms:modified xsi:type="dcterms:W3CDTF">2025-07-22T18:17:55Z</dcterms:modified>
</cp:coreProperties>
</file>