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  <p:sldMasterId id="2147483660" r:id="rId3"/>
  </p:sldMasterIdLst>
  <p:sldIdLst>
    <p:sldId id="256" r:id="rId4"/>
    <p:sldId id="258" r:id="rId5"/>
    <p:sldId id="264" r:id="rId6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2483"/>
    <a:srgbClr val="E94E1B"/>
    <a:srgbClr val="000000"/>
    <a:srgbClr val="951B81"/>
    <a:srgbClr val="EB5D48"/>
    <a:srgbClr val="E8E8E8"/>
    <a:srgbClr val="E52329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 autoAdjust="0"/>
  </p:normalViewPr>
  <p:slideViewPr>
    <p:cSldViewPr snapToGrid="0">
      <p:cViewPr varScale="1">
        <p:scale>
          <a:sx n="115" d="100"/>
          <a:sy n="115" d="100"/>
        </p:scale>
        <p:origin x="372" y="10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535580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0A20D-B2C2-473D-8AE8-44CCBB49AEF9}" type="datetimeFigureOut">
              <a:rPr lang="pt-BR" smtClean="0"/>
              <a:t>06/01/2026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116E3-DF5A-4717-92B9-A58DD4565B6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557222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0A20D-B2C2-473D-8AE8-44CCBB49AEF9}" type="datetimeFigureOut">
              <a:rPr lang="pt-BR" smtClean="0"/>
              <a:t>06/01/2026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116E3-DF5A-4717-92B9-A58DD4565B6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669746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0A20D-B2C2-473D-8AE8-44CCBB49AEF9}" type="datetimeFigureOut">
              <a:rPr lang="pt-BR" smtClean="0"/>
              <a:t>06/01/2026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116E3-DF5A-4717-92B9-A58DD4565B6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125180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0A20D-B2C2-473D-8AE8-44CCBB49AEF9}" type="datetimeFigureOut">
              <a:rPr lang="pt-BR" smtClean="0"/>
              <a:t>06/01/2026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116E3-DF5A-4717-92B9-A58DD4565B6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547774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0A20D-B2C2-473D-8AE8-44CCBB49AEF9}" type="datetimeFigureOut">
              <a:rPr lang="pt-BR" smtClean="0"/>
              <a:t>06/01/2026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116E3-DF5A-4717-92B9-A58DD4565B6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235961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0A20D-B2C2-473D-8AE8-44CCBB49AEF9}" type="datetimeFigureOut">
              <a:rPr lang="pt-BR" smtClean="0"/>
              <a:t>06/01/2026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116E3-DF5A-4717-92B9-A58DD4565B6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232602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0A20D-B2C2-473D-8AE8-44CCBB49AEF9}" type="datetimeFigureOut">
              <a:rPr lang="pt-BR" smtClean="0"/>
              <a:t>06/01/2026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116E3-DF5A-4717-92B9-A58DD4565B6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428541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0A20D-B2C2-473D-8AE8-44CCBB49AEF9}" type="datetimeFigureOut">
              <a:rPr lang="pt-BR" smtClean="0"/>
              <a:t>06/01/2026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116E3-DF5A-4717-92B9-A58DD4565B6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942395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0A20D-B2C2-473D-8AE8-44CCBB49AEF9}" type="datetimeFigureOut">
              <a:rPr lang="pt-BR" smtClean="0"/>
              <a:t>06/01/2026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116E3-DF5A-4717-92B9-A58DD4565B6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40119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0A20D-B2C2-473D-8AE8-44CCBB49AEF9}" type="datetimeFigureOut">
              <a:rPr lang="pt-BR" smtClean="0"/>
              <a:t>06/01/2026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116E3-DF5A-4717-92B9-A58DD4565B6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817612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782216" y="375427"/>
            <a:ext cx="2743200" cy="365125"/>
          </a:xfrm>
          <a:prstGeom prst="rect">
            <a:avLst/>
          </a:prstGeom>
        </p:spPr>
        <p:txBody>
          <a:bodyPr/>
          <a:lstStyle/>
          <a:p>
            <a:fld id="{8EB85290-E2F4-4EE3-92EF-FFB772A66C98}" type="datetimeFigureOut">
              <a:rPr lang="pt-BR" smtClean="0"/>
              <a:t>06/01/2026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F493B03-B365-4D8F-96CD-A8D304F811A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436094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304731" y="1349764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782216" y="375427"/>
            <a:ext cx="2743200" cy="365125"/>
          </a:xfrm>
          <a:prstGeom prst="rect">
            <a:avLst/>
          </a:prstGeom>
        </p:spPr>
        <p:txBody>
          <a:bodyPr/>
          <a:lstStyle/>
          <a:p>
            <a:fld id="{8EB85290-E2F4-4EE3-92EF-FFB772A66C98}" type="datetimeFigureOut">
              <a:rPr lang="pt-BR" smtClean="0"/>
              <a:t>06/01/2026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F493B03-B365-4D8F-96CD-A8D304F811A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919378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782216" y="375427"/>
            <a:ext cx="2743200" cy="365125"/>
          </a:xfrm>
          <a:prstGeom prst="rect">
            <a:avLst/>
          </a:prstGeom>
        </p:spPr>
        <p:txBody>
          <a:bodyPr/>
          <a:lstStyle/>
          <a:p>
            <a:fld id="{8EB85290-E2F4-4EE3-92EF-FFB772A66C98}" type="datetimeFigureOut">
              <a:rPr lang="pt-BR" smtClean="0"/>
              <a:t>06/01/2026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F493B03-B365-4D8F-96CD-A8D304F811A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924284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782216" y="375427"/>
            <a:ext cx="2743200" cy="365125"/>
          </a:xfrm>
          <a:prstGeom prst="rect">
            <a:avLst/>
          </a:prstGeom>
        </p:spPr>
        <p:txBody>
          <a:bodyPr/>
          <a:lstStyle/>
          <a:p>
            <a:fld id="{8EB85290-E2F4-4EE3-92EF-FFB772A66C98}" type="datetimeFigureOut">
              <a:rPr lang="pt-BR" smtClean="0"/>
              <a:t>06/01/2026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F493B03-B365-4D8F-96CD-A8D304F811A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039904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>
          <a:xfrm>
            <a:off x="782216" y="375427"/>
            <a:ext cx="2743200" cy="365125"/>
          </a:xfrm>
          <a:prstGeom prst="rect">
            <a:avLst/>
          </a:prstGeom>
        </p:spPr>
        <p:txBody>
          <a:bodyPr/>
          <a:lstStyle/>
          <a:p>
            <a:fld id="{8EB85290-E2F4-4EE3-92EF-FFB772A66C98}" type="datetimeFigureOut">
              <a:rPr lang="pt-BR" smtClean="0"/>
              <a:t>06/01/2026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F493B03-B365-4D8F-96CD-A8D304F811A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43680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>
          <a:xfrm>
            <a:off x="782216" y="375427"/>
            <a:ext cx="2743200" cy="365125"/>
          </a:xfrm>
          <a:prstGeom prst="rect">
            <a:avLst/>
          </a:prstGeom>
        </p:spPr>
        <p:txBody>
          <a:bodyPr/>
          <a:lstStyle/>
          <a:p>
            <a:fld id="{8EB85290-E2F4-4EE3-92EF-FFB772A66C98}" type="datetimeFigureOut">
              <a:rPr lang="pt-BR" smtClean="0"/>
              <a:t>06/01/2026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F493B03-B365-4D8F-96CD-A8D304F811A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7578011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>
          <a:xfrm>
            <a:off x="782216" y="375427"/>
            <a:ext cx="2743200" cy="365125"/>
          </a:xfrm>
          <a:prstGeom prst="rect">
            <a:avLst/>
          </a:prstGeom>
        </p:spPr>
        <p:txBody>
          <a:bodyPr/>
          <a:lstStyle/>
          <a:p>
            <a:fld id="{8EB85290-E2F4-4EE3-92EF-FFB772A66C98}" type="datetimeFigureOut">
              <a:rPr lang="pt-BR" smtClean="0"/>
              <a:t>06/01/2026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F493B03-B365-4D8F-96CD-A8D304F811A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740776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782216" y="375427"/>
            <a:ext cx="2743200" cy="365125"/>
          </a:xfrm>
          <a:prstGeom prst="rect">
            <a:avLst/>
          </a:prstGeom>
        </p:spPr>
        <p:txBody>
          <a:bodyPr/>
          <a:lstStyle/>
          <a:p>
            <a:fld id="{8EB85290-E2F4-4EE3-92EF-FFB772A66C98}" type="datetimeFigureOut">
              <a:rPr lang="pt-BR" smtClean="0"/>
              <a:t>06/01/2026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F493B03-B365-4D8F-96CD-A8D304F811A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6626434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782216" y="375427"/>
            <a:ext cx="2743200" cy="365125"/>
          </a:xfrm>
          <a:prstGeom prst="rect">
            <a:avLst/>
          </a:prstGeom>
        </p:spPr>
        <p:txBody>
          <a:bodyPr/>
          <a:lstStyle/>
          <a:p>
            <a:fld id="{8EB85290-E2F4-4EE3-92EF-FFB772A66C98}" type="datetimeFigureOut">
              <a:rPr lang="pt-BR" smtClean="0"/>
              <a:t>06/01/2026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F493B03-B365-4D8F-96CD-A8D304F811A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0649155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1304731" y="1349764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782216" y="375427"/>
            <a:ext cx="2743200" cy="365125"/>
          </a:xfrm>
          <a:prstGeom prst="rect">
            <a:avLst/>
          </a:prstGeom>
        </p:spPr>
        <p:txBody>
          <a:bodyPr/>
          <a:lstStyle/>
          <a:p>
            <a:fld id="{8EB85290-E2F4-4EE3-92EF-FFB772A66C98}" type="datetimeFigureOut">
              <a:rPr lang="pt-BR" smtClean="0"/>
              <a:t>06/01/2026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F493B03-B365-4D8F-96CD-A8D304F811A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5480977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782216" y="375427"/>
            <a:ext cx="2743200" cy="365125"/>
          </a:xfrm>
          <a:prstGeom prst="rect">
            <a:avLst/>
          </a:prstGeom>
        </p:spPr>
        <p:txBody>
          <a:bodyPr/>
          <a:lstStyle/>
          <a:p>
            <a:fld id="{8EB85290-E2F4-4EE3-92EF-FFB772A66C98}" type="datetimeFigureOut">
              <a:rPr lang="pt-BR" smtClean="0"/>
              <a:t>06/01/2026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F493B03-B365-4D8F-96CD-A8D304F811A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636644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88E4D-61B7-4CB5-804A-2134E8F1494C}" type="datetimeFigureOut">
              <a:rPr lang="pt-BR" smtClean="0"/>
              <a:t>06/01/2026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DA24C8-9DDB-46D0-9A28-F1336DC7073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1080223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88E4D-61B7-4CB5-804A-2134E8F1494C}" type="datetimeFigureOut">
              <a:rPr lang="pt-BR" smtClean="0"/>
              <a:t>06/01/2026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DA24C8-9DDB-46D0-9A28-F1336DC7073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7996712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88E4D-61B7-4CB5-804A-2134E8F1494C}" type="datetimeFigureOut">
              <a:rPr lang="pt-BR" smtClean="0"/>
              <a:t>06/01/2026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DA24C8-9DDB-46D0-9A28-F1336DC7073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8403002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88E4D-61B7-4CB5-804A-2134E8F1494C}" type="datetimeFigureOut">
              <a:rPr lang="pt-BR" smtClean="0"/>
              <a:t>06/01/2026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DA24C8-9DDB-46D0-9A28-F1336DC7073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2966604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88E4D-61B7-4CB5-804A-2134E8F1494C}" type="datetimeFigureOut">
              <a:rPr lang="pt-BR" smtClean="0"/>
              <a:t>06/01/2026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DA24C8-9DDB-46D0-9A28-F1336DC7073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6017136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88E4D-61B7-4CB5-804A-2134E8F1494C}" type="datetimeFigureOut">
              <a:rPr lang="pt-BR" smtClean="0"/>
              <a:t>06/01/2026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DA24C8-9DDB-46D0-9A28-F1336DC7073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4718346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88E4D-61B7-4CB5-804A-2134E8F1494C}" type="datetimeFigureOut">
              <a:rPr lang="pt-BR" smtClean="0"/>
              <a:t>06/01/2026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DA24C8-9DDB-46D0-9A28-F1336DC7073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3026132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88E4D-61B7-4CB5-804A-2134E8F1494C}" type="datetimeFigureOut">
              <a:rPr lang="pt-BR" smtClean="0"/>
              <a:t>06/01/2026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DA24C8-9DDB-46D0-9A28-F1336DC7073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476923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88E4D-61B7-4CB5-804A-2134E8F1494C}" type="datetimeFigureOut">
              <a:rPr lang="pt-BR" smtClean="0"/>
              <a:t>06/01/2026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DA24C8-9DDB-46D0-9A28-F1336DC7073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7049030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88E4D-61B7-4CB5-804A-2134E8F1494C}" type="datetimeFigureOut">
              <a:rPr lang="pt-BR" smtClean="0"/>
              <a:t>06/01/2026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DA24C8-9DDB-46D0-9A28-F1336DC7073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330728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88E4D-61B7-4CB5-804A-2134E8F1494C}" type="datetimeFigureOut">
              <a:rPr lang="pt-BR" smtClean="0"/>
              <a:t>06/01/2026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DA24C8-9DDB-46D0-9A28-F1336DC7073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341074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E0A20D-B2C2-473D-8AE8-44CCBB49AEF9}" type="datetimeFigureOut">
              <a:rPr lang="pt-BR" smtClean="0"/>
              <a:t>06/01/2026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6116E3-DF5A-4717-92B9-A58DD4565B6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021722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648026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588E4D-61B7-4CB5-804A-2134E8F1494C}" type="datetimeFigureOut">
              <a:rPr lang="pt-BR" smtClean="0"/>
              <a:t>06/01/2026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DA24C8-9DDB-46D0-9A28-F1336DC7073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423492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120E31BD-4E1A-01B1-211B-3B194435D8F0}"/>
              </a:ext>
            </a:extLst>
          </p:cNvPr>
          <p:cNvSpPr txBox="1"/>
          <p:nvPr/>
        </p:nvSpPr>
        <p:spPr>
          <a:xfrm>
            <a:off x="558119" y="2417265"/>
            <a:ext cx="736681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pt-BR" sz="4800" dirty="0" smtClean="0">
                <a:solidFill>
                  <a:srgbClr val="662483"/>
                </a:solidFill>
                <a:latin typeface="Heveltica"/>
                <a:ea typeface="Tahoma" panose="020B0604030504040204" pitchFamily="34" charset="0"/>
                <a:cs typeface="Tahoma" panose="020B0604030504040204" pitchFamily="34" charset="0"/>
              </a:rPr>
              <a:t>Título</a:t>
            </a:r>
            <a:r>
              <a:rPr lang="pt-BR" sz="4800" b="1" dirty="0" smtClean="0">
                <a:solidFill>
                  <a:srgbClr val="662483"/>
                </a:solidFill>
                <a:latin typeface="Heveltica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defTabSz="457200"/>
            <a:r>
              <a:rPr lang="pt-BR" sz="4000" b="1" dirty="0" smtClean="0">
                <a:solidFill>
                  <a:srgbClr val="662483"/>
                </a:solidFill>
                <a:latin typeface="Heveltica"/>
                <a:ea typeface="Tahoma" panose="020B0604030504040204" pitchFamily="34" charset="0"/>
                <a:cs typeface="Tahoma" panose="020B0604030504040204" pitchFamily="34" charset="0"/>
              </a:rPr>
              <a:t>da apresentação</a:t>
            </a:r>
            <a:endParaRPr lang="pt-BR" sz="4000" b="1" dirty="0" smtClean="0">
              <a:solidFill>
                <a:srgbClr val="662483"/>
              </a:solidFill>
              <a:latin typeface="Heveltica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xmlns="" id="{1DD1CB59-7AAD-56F8-8D07-1BACA1EDB056}"/>
              </a:ext>
            </a:extLst>
          </p:cNvPr>
          <p:cNvSpPr/>
          <p:nvPr/>
        </p:nvSpPr>
        <p:spPr>
          <a:xfrm flipV="1">
            <a:off x="628874" y="3137130"/>
            <a:ext cx="11031489" cy="25200"/>
          </a:xfrm>
          <a:prstGeom prst="rect">
            <a:avLst/>
          </a:prstGeom>
          <a:solidFill>
            <a:srgbClr val="E52329"/>
          </a:solidFill>
          <a:ln w="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xmlns="" id="{9D3C584E-CF70-B7C5-8F4B-26165CE4281B}"/>
              </a:ext>
            </a:extLst>
          </p:cNvPr>
          <p:cNvSpPr txBox="1"/>
          <p:nvPr/>
        </p:nvSpPr>
        <p:spPr>
          <a:xfrm>
            <a:off x="628874" y="4623458"/>
            <a:ext cx="23439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dirty="0" smtClean="0">
                <a:solidFill>
                  <a:schemeClr val="bg1">
                    <a:lumMod val="50000"/>
                  </a:schemeClr>
                </a:solidFill>
                <a:latin typeface="Helvetica" pitchFamily="2" charset="0"/>
              </a:rPr>
              <a:t>Apresentador/Responsável</a:t>
            </a:r>
            <a:endParaRPr lang="pt-BR" sz="1400" dirty="0">
              <a:solidFill>
                <a:schemeClr val="bg1">
                  <a:lumMod val="50000"/>
                </a:schemeClr>
              </a:solidFill>
              <a:latin typeface="Helvetica" pitchFamily="2" charset="0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435935" y="159489"/>
            <a:ext cx="9686260" cy="276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wrap="square" rtlCol="0">
            <a:spAutoFit/>
          </a:bodyPr>
          <a:lstStyle/>
          <a:p>
            <a:r>
              <a:rPr lang="pt-BR" sz="1200" dirty="0" smtClean="0">
                <a:solidFill>
                  <a:schemeClr val="bg1">
                    <a:lumMod val="50000"/>
                  </a:schemeClr>
                </a:solidFill>
              </a:rPr>
              <a:t>/// </a:t>
            </a:r>
            <a:r>
              <a:rPr lang="pt-BR" sz="1200" dirty="0" smtClean="0">
                <a:solidFill>
                  <a:schemeClr val="bg1">
                    <a:lumMod val="50000"/>
                  </a:schemeClr>
                </a:solidFill>
              </a:rPr>
              <a:t>COLOCAR O NOME DO SETOR</a:t>
            </a:r>
            <a:endParaRPr lang="pt-BR" sz="12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4567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xmlns="" id="{1DD1CB59-7AAD-56F8-8D07-1BACA1EDB056}"/>
              </a:ext>
            </a:extLst>
          </p:cNvPr>
          <p:cNvSpPr/>
          <p:nvPr/>
        </p:nvSpPr>
        <p:spPr>
          <a:xfrm flipV="1">
            <a:off x="458746" y="1290142"/>
            <a:ext cx="9828000" cy="25200"/>
          </a:xfrm>
          <a:prstGeom prst="rect">
            <a:avLst/>
          </a:prstGeom>
          <a:solidFill>
            <a:srgbClr val="E52329"/>
          </a:solidFill>
          <a:ln w="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xmlns="" id="{3100E163-5669-EDC9-CCBE-895D92872D76}"/>
              </a:ext>
            </a:extLst>
          </p:cNvPr>
          <p:cNvSpPr txBox="1"/>
          <p:nvPr/>
        </p:nvSpPr>
        <p:spPr>
          <a:xfrm>
            <a:off x="361497" y="717967"/>
            <a:ext cx="92184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pt-BR" sz="3200" b="1" dirty="0" smtClean="0">
                <a:solidFill>
                  <a:srgbClr val="662483"/>
                </a:solidFill>
                <a:latin typeface="Heveltica"/>
                <a:cs typeface="Calibri" panose="020F0502020204030204" pitchFamily="34" charset="0"/>
              </a:rPr>
              <a:t>Título</a:t>
            </a:r>
            <a:endParaRPr lang="pt-BR" sz="3200" b="1" dirty="0">
              <a:solidFill>
                <a:srgbClr val="662483"/>
              </a:solidFill>
              <a:latin typeface="Heveltica"/>
              <a:cs typeface="Calibri" panose="020F0502020204030204" pitchFamily="34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E975EAD8-69E6-CF7B-9962-56F158B4F1B7}"/>
              </a:ext>
            </a:extLst>
          </p:cNvPr>
          <p:cNvSpPr txBox="1"/>
          <p:nvPr/>
        </p:nvSpPr>
        <p:spPr>
          <a:xfrm>
            <a:off x="361497" y="1586471"/>
            <a:ext cx="114193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000"/>
              </a:spcAft>
            </a:pPr>
            <a:r>
              <a:rPr lang="pt-BR" sz="1400" b="0" i="0" u="none" strike="noStrike" dirty="0" smtClean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Heveltica"/>
              </a:rPr>
              <a:t>Texto.....</a:t>
            </a:r>
            <a:endParaRPr lang="pt-BR" sz="1400" b="1" i="0" u="none" strike="noStrike" dirty="0">
              <a:solidFill>
                <a:schemeClr val="tx1">
                  <a:lumMod val="85000"/>
                  <a:lumOff val="15000"/>
                </a:schemeClr>
              </a:solidFill>
              <a:effectLst/>
              <a:latin typeface="Heveltica"/>
            </a:endParaRPr>
          </a:p>
        </p:txBody>
      </p:sp>
      <p:sp>
        <p:nvSpPr>
          <p:cNvPr id="13" name="CaixaDeTexto 12"/>
          <p:cNvSpPr txBox="1"/>
          <p:nvPr/>
        </p:nvSpPr>
        <p:spPr>
          <a:xfrm>
            <a:off x="435935" y="159489"/>
            <a:ext cx="9686260" cy="276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wrap="square" rtlCol="0">
            <a:spAutoFit/>
          </a:bodyPr>
          <a:lstStyle/>
          <a:p>
            <a:r>
              <a:rPr lang="pt-BR" sz="1200" dirty="0" smtClean="0">
                <a:solidFill>
                  <a:schemeClr val="bg1">
                    <a:lumMod val="50000"/>
                  </a:schemeClr>
                </a:solidFill>
              </a:rPr>
              <a:t>/// </a:t>
            </a:r>
            <a:r>
              <a:rPr lang="pt-BR" sz="1200" dirty="0" smtClean="0">
                <a:solidFill>
                  <a:schemeClr val="bg1">
                    <a:lumMod val="50000"/>
                  </a:schemeClr>
                </a:solidFill>
              </a:rPr>
              <a:t>COLOCAR O NOME DO SETOR</a:t>
            </a:r>
            <a:endParaRPr lang="pt-BR" sz="12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4209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upo 8"/>
          <p:cNvGrpSpPr/>
          <p:nvPr/>
        </p:nvGrpSpPr>
        <p:grpSpPr>
          <a:xfrm>
            <a:off x="-10634" y="-10633"/>
            <a:ext cx="12213266" cy="6879266"/>
            <a:chOff x="-10634" y="-10633"/>
            <a:chExt cx="12213266" cy="6879266"/>
          </a:xfrm>
        </p:grpSpPr>
        <p:sp>
          <p:nvSpPr>
            <p:cNvPr id="4" name="Retângulo 3"/>
            <p:cNvSpPr/>
            <p:nvPr/>
          </p:nvSpPr>
          <p:spPr>
            <a:xfrm>
              <a:off x="-10634" y="-10632"/>
              <a:ext cx="12202634" cy="68686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5" name="Imagem 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40215" y="2494818"/>
              <a:ext cx="5900936" cy="1651880"/>
            </a:xfrm>
            <a:prstGeom prst="rect">
              <a:avLst/>
            </a:prstGeom>
          </p:spPr>
        </p:pic>
        <p:pic>
          <p:nvPicPr>
            <p:cNvPr id="6" name="Imagem 5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852"/>
            <a:stretch/>
          </p:blipFill>
          <p:spPr>
            <a:xfrm>
              <a:off x="11509464" y="5486399"/>
              <a:ext cx="693168" cy="1382234"/>
            </a:xfrm>
            <a:prstGeom prst="rect">
              <a:avLst/>
            </a:prstGeom>
          </p:spPr>
        </p:pic>
        <p:pic>
          <p:nvPicPr>
            <p:cNvPr id="7" name="Imagem 6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1241" r="95246" b="31360"/>
            <a:stretch/>
          </p:blipFill>
          <p:spPr>
            <a:xfrm>
              <a:off x="0" y="-10633"/>
              <a:ext cx="478465" cy="2708843"/>
            </a:xfrm>
            <a:prstGeom prst="rect">
              <a:avLst/>
            </a:prstGeom>
          </p:spPr>
        </p:pic>
        <p:pic>
          <p:nvPicPr>
            <p:cNvPr id="8" name="Imagem 7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852"/>
            <a:stretch/>
          </p:blipFill>
          <p:spPr>
            <a:xfrm>
              <a:off x="11509464" y="4104172"/>
              <a:ext cx="693168" cy="138223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14896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Personalizar design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Personalizar design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191</TotalTime>
  <Words>19</Words>
  <Application>Microsoft Office PowerPoint</Application>
  <PresentationFormat>Widescreen</PresentationFormat>
  <Paragraphs>7</Paragraphs>
  <Slides>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3</vt:i4>
      </vt:variant>
      <vt:variant>
        <vt:lpstr>Títulos de slides</vt:lpstr>
      </vt:variant>
      <vt:variant>
        <vt:i4>3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Heveltica</vt:lpstr>
      <vt:lpstr>Tahoma</vt:lpstr>
      <vt:lpstr>Tema do Office</vt:lpstr>
      <vt:lpstr>1_Personalizar design</vt:lpstr>
      <vt:lpstr>Personalizar design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Adriano Amaral</dc:creator>
  <cp:lastModifiedBy>Adriano Amaral</cp:lastModifiedBy>
  <cp:revision>23</cp:revision>
  <dcterms:created xsi:type="dcterms:W3CDTF">2026-01-06T12:23:37Z</dcterms:created>
  <dcterms:modified xsi:type="dcterms:W3CDTF">2026-01-06T17:11:47Z</dcterms:modified>
</cp:coreProperties>
</file>